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9" r:id="rId4"/>
    <p:sldId id="257" r:id="rId5"/>
    <p:sldId id="267" r:id="rId6"/>
    <p:sldId id="258" r:id="rId7"/>
    <p:sldId id="268" r:id="rId8"/>
    <p:sldId id="278" r:id="rId9"/>
    <p:sldId id="259" r:id="rId10"/>
    <p:sldId id="260" r:id="rId11"/>
    <p:sldId id="270" r:id="rId12"/>
    <p:sldId id="261" r:id="rId13"/>
    <p:sldId id="271" r:id="rId14"/>
    <p:sldId id="262" r:id="rId15"/>
    <p:sldId id="272" r:id="rId16"/>
    <p:sldId id="263" r:id="rId17"/>
    <p:sldId id="273" r:id="rId18"/>
    <p:sldId id="264" r:id="rId19"/>
    <p:sldId id="274" r:id="rId20"/>
    <p:sldId id="265" r:id="rId21"/>
    <p:sldId id="275" r:id="rId22"/>
    <p:sldId id="266" r:id="rId23"/>
    <p:sldId id="27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2" d="100"/>
          <a:sy n="52" d="100"/>
        </p:scale>
        <p:origin x="73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09BD5-CF1F-4A1A-BA2E-0FE3D9CBAF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F1FD43-6C46-4AEB-87F8-3A3188056E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FBC9BF-5290-4D67-8737-5D3569DAB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3D0B8-5C0A-4776-B52D-34C72D64CC76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07F627-6872-4DDF-BA5A-37B6AFCF0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89850-0BEB-4BB9-88FA-CFAB4DC99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4273-A7EA-4259-9221-E3132EB7D2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419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0FA57-C3D7-40AB-B96F-6AB1F73A4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BFB367-F380-4DE5-8157-2B9F0DFC15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F02EE-0501-4617-B472-29628FFE4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3D0B8-5C0A-4776-B52D-34C72D64CC76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A381C-8FB6-4E95-8358-58B405F86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319AA-A529-48C8-AEFC-77E47FE1B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4273-A7EA-4259-9221-E3132EB7D2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09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F59665-F2A7-4BF5-A103-7FB35400D0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87CC92-A5EF-41E6-9BD9-8633EBFACB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E4E9AF-6B79-462B-922B-68567ABBB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3D0B8-5C0A-4776-B52D-34C72D64CC76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373C4-2CB7-4B9F-BAE9-DEE34DBFE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3FB1A8-0677-4239-848B-38F20CDC7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4273-A7EA-4259-9221-E3132EB7D2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722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76CD9-53D7-48B1-B3A3-23AD56BA8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987366-B6BD-49FE-A597-3BB33692FA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BD8C3-E9F9-4ADE-866D-FA2193693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3D0B8-5C0A-4776-B52D-34C72D64CC76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7C5579-0E60-4627-8CD5-28DAC6743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376376-B8E3-46CC-A39A-6FC24BA98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4273-A7EA-4259-9221-E3132EB7D2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25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7A379-1772-4614-88D1-4CF4C5B15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C4184E-26CF-4079-8AA4-F953448B8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F0239-EF2D-435D-ABD4-C4FD1DAAD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3D0B8-5C0A-4776-B52D-34C72D64CC76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DF92A1-E1C5-4C00-AA06-25EB4422B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4BD18-F1A5-4712-BB52-E2027AD70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4273-A7EA-4259-9221-E3132EB7D2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98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603BA-6362-46E4-8DCD-E514F8137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C94F60-9F7A-4188-9DB2-494ED6294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055279-C3D3-425B-A6E7-43FE9388F0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A33CA7-A7F1-481D-A0CC-BF8BE819B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3D0B8-5C0A-4776-B52D-34C72D64CC76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37DBFC-4026-4BDA-883F-F3815E561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D53118-7781-41AC-A6D6-F9FE5201D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4273-A7EA-4259-9221-E3132EB7D2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714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7EF81-C7B2-47D8-B76A-12809E128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E6EEF-AE63-4A09-BB09-0327D2345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5D8495-3EEE-4E6A-890C-7ADC8BA128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FEB9FB-1CF9-462E-9146-0AE9C9BC37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FFB654-0952-4150-B055-3F877FD698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29C42B-CAE1-4835-A622-DA9F77DEE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3D0B8-5C0A-4776-B52D-34C72D64CC76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7C1B5D-8265-4746-BD4D-653443A1B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CB129C-15E8-46B0-A867-8E8E127F1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4273-A7EA-4259-9221-E3132EB7D2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700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31F9A-2F58-468B-8C82-B1E2CA096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403255-EF30-4182-BDC6-510AE8ED9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3D0B8-5C0A-4776-B52D-34C72D64CC76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FFDC25-4E5B-49C0-8B7B-1F267FA9F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E61E6-FC48-4878-A44C-897370B2C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4273-A7EA-4259-9221-E3132EB7D2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685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C213DFE-1B27-48AE-A511-166EE4E23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3D0B8-5C0A-4776-B52D-34C72D64CC76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8F79C8-86BD-49BF-B5B2-B6A0CE202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E29A6A-36C5-4E4C-859C-8829B636C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4273-A7EA-4259-9221-E3132EB7D2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120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A3E39-AABC-4433-BDBD-3ED7CA944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565E7-978F-48EF-B21B-DF481D27A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8057B3-74AB-4267-92AF-31801651DE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977CE2-D7B0-4F7C-AA83-EAE229C97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3D0B8-5C0A-4776-B52D-34C72D64CC76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ADA178-5319-42DC-875B-CF06C303B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16B4F4-9734-47C0-93B3-6259433A8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4273-A7EA-4259-9221-E3132EB7D2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621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2638A-6A01-4758-A79F-8783F2372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762561-E8DC-4522-89ED-7FD19C14FD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D7356E-9946-4D21-AF65-3EC6C63803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10CBC1-98EC-4CFA-9C29-AAE0B16A4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3D0B8-5C0A-4776-B52D-34C72D64CC76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EC90D0-4279-4026-956B-E17D047AE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9995C9-C69A-4E21-8E11-9E640921D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44273-A7EA-4259-9221-E3132EB7D2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31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01D694B-B277-419A-95D3-7CCD1BE3F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D79849-4C78-493E-B43C-6BB16F713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AD827D-4441-40E1-865C-43DE91876D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3D0B8-5C0A-4776-B52D-34C72D64CC76}" type="datetimeFigureOut">
              <a:rPr lang="en-GB" smtClean="0"/>
              <a:t>04/03/2019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6070F-F849-4874-B6E7-B8B7667F5F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0DCA1-B902-4D3B-A578-761EBE6AF0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44273-A7EA-4259-9221-E3132EB7D2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1342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A4BBE-3926-4E2E-AB35-A428227C36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Number challenges 1 - 10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AFA8035-9FDE-4656-BA15-BDFFB5390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8800" y="6311900"/>
            <a:ext cx="5992813" cy="387350"/>
          </a:xfrm>
          <a:prstGeom prst="roundRect">
            <a:avLst>
              <a:gd name="adj" fmla="val 16667"/>
            </a:avLst>
          </a:prstGeom>
          <a:solidFill>
            <a:srgbClr val="DEEBF7"/>
          </a:solidFill>
          <a:ln w="12700" algn="ctr">
            <a:solidFill>
              <a:srgbClr val="2F528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en-GB" altLang="en-US" sz="1600" i="1">
                <a:solidFill>
                  <a:srgbClr val="000000"/>
                </a:solidFill>
              </a:rPr>
              <a:t>The Busy Lizzie Maths Library</a:t>
            </a:r>
            <a:endParaRPr lang="en-US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734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4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6631858" y="4754203"/>
            <a:ext cx="1727037" cy="1738672"/>
          </a:xfrm>
          <a:prstGeom prst="star8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4A0A9B6-3804-43AF-B44B-AEC59598E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92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Here are 5 numbers.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You can use the numbers only once. You can use some or all operations, (+ - x ÷) as many times as you like to make a target number.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Can you make this target number?</a:t>
            </a:r>
          </a:p>
        </p:txBody>
      </p:sp>
    </p:spTree>
    <p:extLst>
      <p:ext uri="{BB962C8B-B14F-4D97-AF65-F5344CB8AC3E}">
        <p14:creationId xmlns:p14="http://schemas.microsoft.com/office/powerpoint/2010/main" val="1354520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4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9891250" y="2065593"/>
            <a:ext cx="1727037" cy="1738672"/>
          </a:xfrm>
          <a:prstGeom prst="star8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3336CA3-54D7-48E8-991F-5F8F54EA4B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62361"/>
            <a:ext cx="10515600" cy="1628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[(6 x 5) – (3 + 2)] ÷ 1 = 25</a:t>
            </a:r>
          </a:p>
          <a:p>
            <a:pPr marL="0" indent="0" algn="ctr">
              <a:buNone/>
            </a:pPr>
            <a:r>
              <a:rPr lang="en-GB" dirty="0"/>
              <a:t>(30 – 5) ÷ 1 = 25</a:t>
            </a:r>
          </a:p>
          <a:p>
            <a:pPr marL="0" indent="0" algn="ctr">
              <a:buNone/>
            </a:pPr>
            <a:r>
              <a:rPr lang="en-GB" dirty="0"/>
              <a:t>25 ÷ 1 = 25</a:t>
            </a:r>
          </a:p>
        </p:txBody>
      </p:sp>
    </p:spTree>
    <p:extLst>
      <p:ext uri="{BB962C8B-B14F-4D97-AF65-F5344CB8AC3E}">
        <p14:creationId xmlns:p14="http://schemas.microsoft.com/office/powerpoint/2010/main" val="1381439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F9D43F-6C1E-448A-8571-3D5661BB4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92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Here are 5 numbers.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You can use the numbers only once. You can use some or all operations, (+ - x ÷) as many times as you like to make a target number.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Can you make this target number?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6631858" y="4754203"/>
            <a:ext cx="1727037" cy="1738672"/>
          </a:xfrm>
          <a:prstGeom prst="star8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51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2832816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5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9891250" y="2065593"/>
            <a:ext cx="1727037" cy="1738672"/>
          </a:xfrm>
          <a:prstGeom prst="star8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51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984D65F-4995-494F-AE66-A94F575396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62361"/>
            <a:ext cx="10515600" cy="15549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[(4 + 6) x (2 + 3)] + 1 = 51</a:t>
            </a:r>
          </a:p>
          <a:p>
            <a:pPr marL="0" indent="0" algn="ctr">
              <a:buNone/>
            </a:pPr>
            <a:r>
              <a:rPr lang="en-GB" dirty="0"/>
              <a:t>(10 x 5) + 1 = 51</a:t>
            </a:r>
          </a:p>
          <a:p>
            <a:pPr marL="0" indent="0" algn="ctr">
              <a:buNone/>
            </a:pPr>
            <a:r>
              <a:rPr lang="en-GB" dirty="0"/>
              <a:t>50 + 1 = 51</a:t>
            </a:r>
          </a:p>
        </p:txBody>
      </p:sp>
    </p:spTree>
    <p:extLst>
      <p:ext uri="{BB962C8B-B14F-4D97-AF65-F5344CB8AC3E}">
        <p14:creationId xmlns:p14="http://schemas.microsoft.com/office/powerpoint/2010/main" val="608791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9D9E55D-6D0A-4E23-BDB7-E1C2367CA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92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Here are 5 numbers.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You can use the numbers only once. You can use some or all operations, (+ - x ÷) as many times as you like to make a target number.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Can you make this target number?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6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6631858" y="4754203"/>
            <a:ext cx="1727037" cy="1738672"/>
          </a:xfrm>
          <a:prstGeom prst="star8">
            <a:avLst/>
          </a:prstGeom>
          <a:solidFill>
            <a:srgbClr val="CC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26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1621538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6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11" name="Star: 8 Points 10">
            <a:extLst>
              <a:ext uri="{FF2B5EF4-FFF2-40B4-BE49-F238E27FC236}">
                <a16:creationId xmlns:a16="http://schemas.microsoft.com/office/drawing/2014/main" id="{EEC966F3-C328-416B-BE22-E2F3F490A0CC}"/>
              </a:ext>
            </a:extLst>
          </p:cNvPr>
          <p:cNvSpPr/>
          <p:nvPr/>
        </p:nvSpPr>
        <p:spPr>
          <a:xfrm>
            <a:off x="9891250" y="2065593"/>
            <a:ext cx="1727037" cy="1738672"/>
          </a:xfrm>
          <a:prstGeom prst="star8">
            <a:avLst/>
          </a:prstGeom>
          <a:solidFill>
            <a:srgbClr val="CC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26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3FDD448-2FEB-4DD0-8CA4-5447403CD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62361"/>
            <a:ext cx="10515600" cy="15254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[(6 x 4) + (4 – 2) ÷ 1 = 26</a:t>
            </a:r>
          </a:p>
          <a:p>
            <a:pPr marL="0" indent="0" algn="ctr">
              <a:buNone/>
            </a:pPr>
            <a:r>
              <a:rPr lang="en-GB" dirty="0"/>
              <a:t>(24 + 2) ÷ 1 = 26</a:t>
            </a:r>
          </a:p>
          <a:p>
            <a:pPr marL="0" indent="0" algn="ctr">
              <a:buNone/>
            </a:pPr>
            <a:r>
              <a:rPr lang="en-GB" dirty="0"/>
              <a:t>26 ÷ 1 = 26</a:t>
            </a:r>
          </a:p>
        </p:txBody>
      </p:sp>
    </p:spTree>
    <p:extLst>
      <p:ext uri="{BB962C8B-B14F-4D97-AF65-F5344CB8AC3E}">
        <p14:creationId xmlns:p14="http://schemas.microsoft.com/office/powerpoint/2010/main" val="10366857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52AD7E1-2FCE-4BC1-86B3-8421E9A2A8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92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Here are 5 numbers.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You can use the numbers only once. You can use some or all operations, (+ - x ÷) as many times as you like to make a target number.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Can you make this target number?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7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6631858" y="4754203"/>
            <a:ext cx="1727037" cy="1738672"/>
          </a:xfrm>
          <a:prstGeom prst="star8">
            <a:avLst/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43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1092180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7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9891249" y="2065593"/>
            <a:ext cx="1727037" cy="1738672"/>
          </a:xfrm>
          <a:prstGeom prst="star8">
            <a:avLst/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43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B99428A-0C8C-4382-B1F7-8318256692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62361"/>
            <a:ext cx="10515600" cy="21346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[(4 x 4) – 3] x 3 = 39</a:t>
            </a:r>
          </a:p>
          <a:p>
            <a:pPr marL="0" indent="0" algn="ctr">
              <a:buNone/>
            </a:pPr>
            <a:r>
              <a:rPr lang="en-GB" dirty="0"/>
              <a:t>(16 – 3) x 3 = 39</a:t>
            </a:r>
          </a:p>
          <a:p>
            <a:pPr marL="0" indent="0" algn="ctr">
              <a:buNone/>
            </a:pPr>
            <a:r>
              <a:rPr lang="en-GB" dirty="0"/>
              <a:t>13 x 3 = 39</a:t>
            </a:r>
          </a:p>
          <a:p>
            <a:pPr marL="0" indent="0" algn="ctr">
              <a:buNone/>
            </a:pPr>
            <a:r>
              <a:rPr lang="en-GB" dirty="0"/>
              <a:t>39 + 4 = 43</a:t>
            </a:r>
          </a:p>
        </p:txBody>
      </p:sp>
    </p:spTree>
    <p:extLst>
      <p:ext uri="{BB962C8B-B14F-4D97-AF65-F5344CB8AC3E}">
        <p14:creationId xmlns:p14="http://schemas.microsoft.com/office/powerpoint/2010/main" val="16564474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7E8A468-ABD9-4740-BEE5-9FA280ADF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92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Here are 5 numbers.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You can use the numbers only once. You can use some or all operations, (+ - x ÷) as many times as you like to make a target number.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Can you make this target number?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8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6631858" y="4754203"/>
            <a:ext cx="1727037" cy="1738672"/>
          </a:xfrm>
          <a:prstGeom prst="star8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35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31675254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8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9891250" y="2065593"/>
            <a:ext cx="1727037" cy="1738672"/>
          </a:xfrm>
          <a:prstGeom prst="star8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35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739AB1C-550C-4B01-B2D6-C5DD4D350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62361"/>
            <a:ext cx="10515600" cy="1325563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(5 + 1) x 6 = 36</a:t>
            </a:r>
          </a:p>
          <a:p>
            <a:pPr marL="0" indent="0" algn="ctr">
              <a:buNone/>
            </a:pPr>
            <a:r>
              <a:rPr lang="en-GB" dirty="0"/>
              <a:t>36 – (2 – 1) = 35</a:t>
            </a:r>
          </a:p>
        </p:txBody>
      </p:sp>
    </p:spTree>
    <p:extLst>
      <p:ext uri="{BB962C8B-B14F-4D97-AF65-F5344CB8AC3E}">
        <p14:creationId xmlns:p14="http://schemas.microsoft.com/office/powerpoint/2010/main" val="1235046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399AD-DED7-4BE0-A87E-20DFE1E47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Instructions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A2124-0442-4296-9C9F-AA6E0226D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4404"/>
            <a:ext cx="10990006" cy="503237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/>
              <a:t>On pages 4 – 23 you will find 10 challenges and one possible solution to each of the challenges.</a:t>
            </a:r>
          </a:p>
          <a:p>
            <a:pPr marL="0" indent="0">
              <a:buNone/>
            </a:pPr>
            <a:r>
              <a:rPr lang="en-GB" dirty="0"/>
              <a:t>Each challenge consists of 5 single digit numbers. </a:t>
            </a:r>
          </a:p>
          <a:p>
            <a:pPr lvl="1"/>
            <a:r>
              <a:rPr lang="en-GB" dirty="0"/>
              <a:t>Use the numbers only once when making the target number</a:t>
            </a:r>
          </a:p>
          <a:p>
            <a:pPr lvl="1"/>
            <a:r>
              <a:rPr lang="en-GB" dirty="0"/>
              <a:t>Use + - x and ÷ as many times as you like.</a:t>
            </a:r>
          </a:p>
          <a:p>
            <a:pPr lvl="1"/>
            <a:r>
              <a:rPr lang="en-GB" dirty="0"/>
              <a:t>For older children encourage the correct use of brackets.</a:t>
            </a:r>
          </a:p>
          <a:p>
            <a:pPr lvl="1"/>
            <a:r>
              <a:rPr lang="en-GB" dirty="0"/>
              <a:t>If the children cannot make the target number, ask them to make the nearest number.</a:t>
            </a:r>
          </a:p>
          <a:p>
            <a:pPr lvl="1"/>
            <a:r>
              <a:rPr lang="en-GB" dirty="0"/>
              <a:t>Extend the challenge by asking the children to make the target number and the numbers either side of it giving three consecutive number targets.</a:t>
            </a:r>
          </a:p>
          <a:p>
            <a:pPr marL="0" indent="0">
              <a:buNone/>
            </a:pPr>
            <a:r>
              <a:rPr lang="en-GB" dirty="0"/>
              <a:t>Using dice</a:t>
            </a:r>
          </a:p>
          <a:p>
            <a:pPr marL="0" indent="0">
              <a:buNone/>
            </a:pPr>
            <a:r>
              <a:rPr lang="en-GB" dirty="0"/>
              <a:t>A similar activity can be produced by using seven 1 – 6 spot dice (5 of one colour and 2 of another colour).  </a:t>
            </a:r>
          </a:p>
          <a:p>
            <a:pPr lvl="1"/>
            <a:r>
              <a:rPr lang="en-GB" dirty="0"/>
              <a:t>Roll the 5 dice to generate the 5 single digit numbers you need.  Write these down on a piece of paper</a:t>
            </a:r>
          </a:p>
          <a:p>
            <a:pPr lvl="1"/>
            <a:r>
              <a:rPr lang="en-GB" dirty="0"/>
              <a:t>Roll the two remaining dice</a:t>
            </a:r>
          </a:p>
          <a:p>
            <a:pPr lvl="1"/>
            <a:r>
              <a:rPr lang="en-GB" dirty="0"/>
              <a:t>The first dice will give you the digit for the ones position of the target number.  </a:t>
            </a:r>
          </a:p>
          <a:p>
            <a:pPr lvl="1"/>
            <a:r>
              <a:rPr lang="en-GB" dirty="0"/>
              <a:t>The second dice, multiply that number by 10 to give the tens digit of your target number.</a:t>
            </a:r>
          </a:p>
          <a:p>
            <a:pPr lvl="1"/>
            <a:r>
              <a:rPr lang="en-GB" dirty="0"/>
              <a:t>Write down the target number and use the numbers generated to make it.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0ED765-1AB7-408A-9F45-EDB7809F20C1}"/>
              </a:ext>
            </a:extLst>
          </p:cNvPr>
          <p:cNvSpPr txBox="1"/>
          <p:nvPr/>
        </p:nvSpPr>
        <p:spPr>
          <a:xfrm>
            <a:off x="0" y="6641276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14107175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5EC9CFB-8250-4294-9DCF-1F927B160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92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Here are 5 numbers.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You can use the numbers only once. You can use some or all operations, (+ - x ÷) as many times as you like to make a target number.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Can you make this target number?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9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6631858" y="4754203"/>
            <a:ext cx="1727037" cy="1738672"/>
          </a:xfrm>
          <a:prstGeom prst="star8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54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40411769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9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9891249" y="2065593"/>
            <a:ext cx="1727037" cy="1738672"/>
          </a:xfrm>
          <a:prstGeom prst="star8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54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FEB32EE-5FB8-4355-80B9-06FEFE6D8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62361"/>
            <a:ext cx="10515600" cy="1738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[(4 x 2) + 1] x (4 + 2) = 54</a:t>
            </a:r>
          </a:p>
          <a:p>
            <a:pPr marL="0" indent="0" algn="ctr">
              <a:buNone/>
            </a:pPr>
            <a:r>
              <a:rPr lang="en-GB" dirty="0"/>
              <a:t>(8 + 1) x 6 = 54</a:t>
            </a:r>
          </a:p>
          <a:p>
            <a:pPr marL="0" indent="0" algn="ctr">
              <a:buNone/>
            </a:pPr>
            <a:r>
              <a:rPr lang="en-GB" dirty="0"/>
              <a:t>9 x 6 = 54</a:t>
            </a:r>
          </a:p>
        </p:txBody>
      </p:sp>
    </p:spTree>
    <p:extLst>
      <p:ext uri="{BB962C8B-B14F-4D97-AF65-F5344CB8AC3E}">
        <p14:creationId xmlns:p14="http://schemas.microsoft.com/office/powerpoint/2010/main" val="2539364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48FB7EA-09EB-4B28-B6A5-8BCF9FBEA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92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Here are 5 numbers.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You can use the numbers only once. You can use some or all operations, (+ - x ÷) as many times as you like to make a target number.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Can you make this target number?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10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6631858" y="4754203"/>
            <a:ext cx="1727037" cy="1738672"/>
          </a:xfrm>
          <a:prstGeom prst="star8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36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</p:spTree>
    <p:extLst>
      <p:ext uri="{BB962C8B-B14F-4D97-AF65-F5344CB8AC3E}">
        <p14:creationId xmlns:p14="http://schemas.microsoft.com/office/powerpoint/2010/main" val="12339584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10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9891250" y="2065593"/>
            <a:ext cx="1727037" cy="1738672"/>
          </a:xfrm>
          <a:prstGeom prst="star8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36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5BBECC0-C086-4E31-8424-727B92B74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62361"/>
            <a:ext cx="10515600" cy="1325563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(4 x 5) + (4 x 3) + 3 = 36</a:t>
            </a:r>
          </a:p>
          <a:p>
            <a:pPr marL="0" indent="0" algn="ctr">
              <a:buNone/>
            </a:pPr>
            <a:r>
              <a:rPr lang="en-GB" dirty="0"/>
              <a:t>20 + 12 + 3 = 36</a:t>
            </a:r>
          </a:p>
        </p:txBody>
      </p:sp>
    </p:spTree>
    <p:extLst>
      <p:ext uri="{BB962C8B-B14F-4D97-AF65-F5344CB8AC3E}">
        <p14:creationId xmlns:p14="http://schemas.microsoft.com/office/powerpoint/2010/main" val="705364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85070-6A29-415C-8F46-AD4BFA6B9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CD29712-FD5C-49BF-A7E0-CDAEFF1800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5303069"/>
              </p:ext>
            </p:extLst>
          </p:nvPr>
        </p:nvGraphicFramePr>
        <p:xfrm>
          <a:off x="838200" y="1961535"/>
          <a:ext cx="10515603" cy="41380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6226">
                  <a:extLst>
                    <a:ext uri="{9D8B030D-6E8A-4147-A177-3AD203B41FA5}">
                      <a16:colId xmlns:a16="http://schemas.microsoft.com/office/drawing/2014/main" val="1976910308"/>
                    </a:ext>
                  </a:extLst>
                </a:gridCol>
                <a:gridCol w="1445342">
                  <a:extLst>
                    <a:ext uri="{9D8B030D-6E8A-4147-A177-3AD203B41FA5}">
                      <a16:colId xmlns:a16="http://schemas.microsoft.com/office/drawing/2014/main" val="336010898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09157218"/>
                    </a:ext>
                  </a:extLst>
                </a:gridCol>
                <a:gridCol w="1386348">
                  <a:extLst>
                    <a:ext uri="{9D8B030D-6E8A-4147-A177-3AD203B41FA5}">
                      <a16:colId xmlns:a16="http://schemas.microsoft.com/office/drawing/2014/main" val="3084821917"/>
                    </a:ext>
                  </a:extLst>
                </a:gridCol>
                <a:gridCol w="1401097">
                  <a:extLst>
                    <a:ext uri="{9D8B030D-6E8A-4147-A177-3AD203B41FA5}">
                      <a16:colId xmlns:a16="http://schemas.microsoft.com/office/drawing/2014/main" val="2030428305"/>
                    </a:ext>
                  </a:extLst>
                </a:gridCol>
                <a:gridCol w="1342103">
                  <a:extLst>
                    <a:ext uri="{9D8B030D-6E8A-4147-A177-3AD203B41FA5}">
                      <a16:colId xmlns:a16="http://schemas.microsoft.com/office/drawing/2014/main" val="2454290086"/>
                    </a:ext>
                  </a:extLst>
                </a:gridCol>
                <a:gridCol w="1442887">
                  <a:extLst>
                    <a:ext uri="{9D8B030D-6E8A-4147-A177-3AD203B41FA5}">
                      <a16:colId xmlns:a16="http://schemas.microsoft.com/office/drawing/2014/main" val="2972383279"/>
                    </a:ext>
                  </a:extLst>
                </a:gridCol>
              </a:tblGrid>
              <a:tr h="429609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Question number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Single digit numbers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Target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11679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4057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2864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5128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16776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51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0334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5337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2329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8611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olidFill>
                            <a:schemeClr val="tx1"/>
                          </a:solidFill>
                        </a:rPr>
                        <a:t>54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96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0614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418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1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6631858" y="4754203"/>
            <a:ext cx="1727037" cy="1738672"/>
          </a:xfrm>
          <a:prstGeom prst="star8">
            <a:avLst/>
          </a:prstGeom>
          <a:solidFill>
            <a:srgbClr val="CC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24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641276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3950421-B013-43A5-BA08-45835F7DB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92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Here are 5 numbers.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You can use the numbers only once. You can use some or all operations, (+ - x ÷) as many times as you like to make a target number.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Can you make this target number?</a:t>
            </a:r>
          </a:p>
        </p:txBody>
      </p:sp>
    </p:spTree>
    <p:extLst>
      <p:ext uri="{BB962C8B-B14F-4D97-AF65-F5344CB8AC3E}">
        <p14:creationId xmlns:p14="http://schemas.microsoft.com/office/powerpoint/2010/main" val="564775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Challenge 1: solution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9891250" y="2065593"/>
            <a:ext cx="1727037" cy="1738672"/>
          </a:xfrm>
          <a:prstGeom prst="star8">
            <a:avLst/>
          </a:prstGeom>
          <a:solidFill>
            <a:srgbClr val="CC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24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CB4DE48-A09D-4D27-A2F3-083E70E27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62361"/>
            <a:ext cx="10515600" cy="1325563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(6 x 3) + (3 + 2 + 1) = 24</a:t>
            </a:r>
          </a:p>
          <a:p>
            <a:pPr marL="0" indent="0" algn="ctr">
              <a:buNone/>
            </a:pPr>
            <a:r>
              <a:rPr lang="en-GB" dirty="0"/>
              <a:t>18 + 6 = 24</a:t>
            </a:r>
          </a:p>
        </p:txBody>
      </p:sp>
    </p:spTree>
    <p:extLst>
      <p:ext uri="{BB962C8B-B14F-4D97-AF65-F5344CB8AC3E}">
        <p14:creationId xmlns:p14="http://schemas.microsoft.com/office/powerpoint/2010/main" val="1701472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2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6631858" y="4754203"/>
            <a:ext cx="1727037" cy="1738672"/>
          </a:xfrm>
          <a:prstGeom prst="star8">
            <a:avLst/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42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0B5BF8BC-4BF7-432B-AD68-1F413EF248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92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Here are 5 numbers.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You can use the numbers only once. You can use some or all operations, (+ - x ÷) as many times as you like to make a target number.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Can you make this target number?</a:t>
            </a:r>
          </a:p>
        </p:txBody>
      </p:sp>
    </p:spTree>
    <p:extLst>
      <p:ext uri="{BB962C8B-B14F-4D97-AF65-F5344CB8AC3E}">
        <p14:creationId xmlns:p14="http://schemas.microsoft.com/office/powerpoint/2010/main" val="2575426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2: solution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9891249" y="2065593"/>
            <a:ext cx="1727037" cy="1738672"/>
          </a:xfrm>
          <a:prstGeom prst="star8">
            <a:avLst/>
          </a:prstGeom>
          <a:solidFill>
            <a:srgbClr val="FF5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42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BA69B7D-C811-4EBD-BED9-D0187E2EA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62361"/>
            <a:ext cx="10515600" cy="15697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[(2 x 4) x 5] + (3 - 1) = 42</a:t>
            </a:r>
          </a:p>
          <a:p>
            <a:pPr marL="0" indent="0" algn="ctr">
              <a:buNone/>
            </a:pPr>
            <a:r>
              <a:rPr lang="en-GB" dirty="0"/>
              <a:t>(8 x 5) + 2 = 42</a:t>
            </a:r>
          </a:p>
          <a:p>
            <a:pPr marL="0" indent="0" algn="ctr">
              <a:buNone/>
            </a:pPr>
            <a:r>
              <a:rPr lang="en-GB" dirty="0"/>
              <a:t>40 + 2 = 42</a:t>
            </a:r>
          </a:p>
        </p:txBody>
      </p:sp>
    </p:spTree>
    <p:extLst>
      <p:ext uri="{BB962C8B-B14F-4D97-AF65-F5344CB8AC3E}">
        <p14:creationId xmlns:p14="http://schemas.microsoft.com/office/powerpoint/2010/main" val="666150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3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11" name="Star: 8 Points 10">
            <a:extLst>
              <a:ext uri="{FF2B5EF4-FFF2-40B4-BE49-F238E27FC236}">
                <a16:creationId xmlns:a16="http://schemas.microsoft.com/office/drawing/2014/main" id="{BF4162CA-33D8-4490-9DDD-E46558705AEC}"/>
              </a:ext>
            </a:extLst>
          </p:cNvPr>
          <p:cNvSpPr/>
          <p:nvPr/>
        </p:nvSpPr>
        <p:spPr>
          <a:xfrm>
            <a:off x="6631857" y="4754203"/>
            <a:ext cx="1727037" cy="1738672"/>
          </a:xfrm>
          <a:prstGeom prst="star8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23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28B1FFD-F325-4C58-A8F1-111589BB0E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928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Here are 5 numbers.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You can use the numbers only once. You can use some or all operations, (+ - x ÷) as many times as you like to make a target number.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Can you make this target number?</a:t>
            </a:r>
          </a:p>
        </p:txBody>
      </p:sp>
    </p:spTree>
    <p:extLst>
      <p:ext uri="{BB962C8B-B14F-4D97-AF65-F5344CB8AC3E}">
        <p14:creationId xmlns:p14="http://schemas.microsoft.com/office/powerpoint/2010/main" val="904913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A0965-5CE3-4C4A-A978-5089BACF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 3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5D47CD6-C150-4A37-A431-EEBE737325C1}"/>
              </a:ext>
            </a:extLst>
          </p:cNvPr>
          <p:cNvSpPr/>
          <p:nvPr/>
        </p:nvSpPr>
        <p:spPr>
          <a:xfrm>
            <a:off x="2787445" y="2593516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CEB1187-68F5-43CD-A447-A4733B35474D}"/>
              </a:ext>
            </a:extLst>
          </p:cNvPr>
          <p:cNvSpPr/>
          <p:nvPr/>
        </p:nvSpPr>
        <p:spPr>
          <a:xfrm>
            <a:off x="4208206" y="2593516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2BCC2CF-332D-4426-B295-1597965C1EF0}"/>
              </a:ext>
            </a:extLst>
          </p:cNvPr>
          <p:cNvSpPr/>
          <p:nvPr/>
        </p:nvSpPr>
        <p:spPr>
          <a:xfrm>
            <a:off x="5628967" y="2593516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76F2A6C-A063-47BA-AD35-211F315B3ADF}"/>
              </a:ext>
            </a:extLst>
          </p:cNvPr>
          <p:cNvSpPr/>
          <p:nvPr/>
        </p:nvSpPr>
        <p:spPr>
          <a:xfrm>
            <a:off x="7049728" y="2593515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26CE6AB-CF35-4A81-A1A8-DC2624184479}"/>
              </a:ext>
            </a:extLst>
          </p:cNvPr>
          <p:cNvSpPr/>
          <p:nvPr/>
        </p:nvSpPr>
        <p:spPr>
          <a:xfrm>
            <a:off x="8515963" y="2593515"/>
            <a:ext cx="1002891" cy="96601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9" name="Star: 8 Points 8">
            <a:extLst>
              <a:ext uri="{FF2B5EF4-FFF2-40B4-BE49-F238E27FC236}">
                <a16:creationId xmlns:a16="http://schemas.microsoft.com/office/drawing/2014/main" id="{843EFA42-E955-4FE7-9AE8-CE79F3137328}"/>
              </a:ext>
            </a:extLst>
          </p:cNvPr>
          <p:cNvSpPr/>
          <p:nvPr/>
        </p:nvSpPr>
        <p:spPr>
          <a:xfrm>
            <a:off x="9891249" y="2065593"/>
            <a:ext cx="1727037" cy="1738672"/>
          </a:xfrm>
          <a:prstGeom prst="star8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/>
              <a:t>23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A05A0D-6504-4C05-AEB0-5591F13800EB}"/>
              </a:ext>
            </a:extLst>
          </p:cNvPr>
          <p:cNvSpPr txBox="1"/>
          <p:nvPr/>
        </p:nvSpPr>
        <p:spPr>
          <a:xfrm>
            <a:off x="0" y="6597031"/>
            <a:ext cx="1912703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© www.thebusylizzie.co.uk 2019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0814B01-EDB3-475C-BAB2-5C5AE79D0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462361"/>
            <a:ext cx="10515600" cy="17386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[(4 + 3) x 4] – (4 + 1) = 23</a:t>
            </a:r>
          </a:p>
          <a:p>
            <a:pPr marL="0" indent="0" algn="ctr">
              <a:buNone/>
            </a:pPr>
            <a:r>
              <a:rPr lang="en-GB" dirty="0"/>
              <a:t>(7 x 4) – 5 = 23</a:t>
            </a:r>
          </a:p>
          <a:p>
            <a:pPr marL="0" indent="0" algn="ctr">
              <a:buNone/>
            </a:pPr>
            <a:r>
              <a:rPr lang="en-GB" dirty="0"/>
              <a:t>28 – 5 = 23</a:t>
            </a:r>
          </a:p>
        </p:txBody>
      </p:sp>
    </p:spTree>
    <p:extLst>
      <p:ext uri="{BB962C8B-B14F-4D97-AF65-F5344CB8AC3E}">
        <p14:creationId xmlns:p14="http://schemas.microsoft.com/office/powerpoint/2010/main" val="1585076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1357</Words>
  <Application>Microsoft Office PowerPoint</Application>
  <PresentationFormat>Widescreen</PresentationFormat>
  <Paragraphs>350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Number challenges 1 - 10</vt:lpstr>
      <vt:lpstr>Instructions</vt:lpstr>
      <vt:lpstr>Questions</vt:lpstr>
      <vt:lpstr>Challenge 1</vt:lpstr>
      <vt:lpstr>Challenge 1: solution</vt:lpstr>
      <vt:lpstr>Challenge 2</vt:lpstr>
      <vt:lpstr>Challenge 2: solution</vt:lpstr>
      <vt:lpstr>Challenge 3</vt:lpstr>
      <vt:lpstr>Challenge 3</vt:lpstr>
      <vt:lpstr>Challenge 4</vt:lpstr>
      <vt:lpstr>Challenge 4</vt:lpstr>
      <vt:lpstr>Challenge 5</vt:lpstr>
      <vt:lpstr>Challenge 5</vt:lpstr>
      <vt:lpstr>Challenge 6</vt:lpstr>
      <vt:lpstr>Challenge 6</vt:lpstr>
      <vt:lpstr>Challenge 7</vt:lpstr>
      <vt:lpstr>Challenge 7</vt:lpstr>
      <vt:lpstr>Challenge 8</vt:lpstr>
      <vt:lpstr>Challenge 8</vt:lpstr>
      <vt:lpstr>Challenge 9</vt:lpstr>
      <vt:lpstr>Challenge 9</vt:lpstr>
      <vt:lpstr>Challenge 10</vt:lpstr>
      <vt:lpstr>Challenge 10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Number challenges 1 - 10</dc:title>
  <dc:creator>Elizabeth Gibbs</dc:creator>
  <cp:lastModifiedBy>Elizabeth Gibbs</cp:lastModifiedBy>
  <cp:revision>17</cp:revision>
  <dcterms:created xsi:type="dcterms:W3CDTF">2019-01-19T23:05:16Z</dcterms:created>
  <dcterms:modified xsi:type="dcterms:W3CDTF">2019-03-04T02:01:39Z</dcterms:modified>
</cp:coreProperties>
</file>